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57" r:id="rId5"/>
    <p:sldId id="262" r:id="rId6"/>
    <p:sldId id="267" r:id="rId7"/>
    <p:sldId id="264" r:id="rId8"/>
    <p:sldId id="265" r:id="rId9"/>
    <p:sldId id="266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3190" autoAdjust="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55FE2-A68C-4C8C-AC05-035E189D4207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6B327-2C82-4215-94E5-69F54D11DC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6B327-2C82-4215-94E5-69F54D11DC4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664E-5B2C-4E5E-B683-7F926BEC9C36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A00D-AAC5-44C5-BB36-2FA07F640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664E-5B2C-4E5E-B683-7F926BEC9C36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A00D-AAC5-44C5-BB36-2FA07F640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664E-5B2C-4E5E-B683-7F926BEC9C36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A00D-AAC5-44C5-BB36-2FA07F640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664E-5B2C-4E5E-B683-7F926BEC9C36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A00D-AAC5-44C5-BB36-2FA07F640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664E-5B2C-4E5E-B683-7F926BEC9C36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A00D-AAC5-44C5-BB36-2FA07F640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664E-5B2C-4E5E-B683-7F926BEC9C36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A00D-AAC5-44C5-BB36-2FA07F640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664E-5B2C-4E5E-B683-7F926BEC9C36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A00D-AAC5-44C5-BB36-2FA07F640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664E-5B2C-4E5E-B683-7F926BEC9C36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A00D-AAC5-44C5-BB36-2FA07F640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664E-5B2C-4E5E-B683-7F926BEC9C36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A00D-AAC5-44C5-BB36-2FA07F640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664E-5B2C-4E5E-B683-7F926BEC9C36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A00D-AAC5-44C5-BB36-2FA07F640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664E-5B2C-4E5E-B683-7F926BEC9C36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A00D-AAC5-44C5-BB36-2FA07F640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664E-5B2C-4E5E-B683-7F926BEC9C36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9A00D-AAC5-44C5-BB36-2FA07F640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salliance.org/" TargetMode="External"/><Relationship Id="rId2" Type="http://schemas.openxmlformats.org/officeDocument/2006/relationships/hyperlink" Target="http://www.medicinene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sychalive.org/2009/06/suicide-prevention-advice-2/" TargetMode="External"/><Relationship Id="rId5" Type="http://schemas.openxmlformats.org/officeDocument/2006/relationships/hyperlink" Target="http://www.suicidology.org/" TargetMode="External"/><Relationship Id="rId4" Type="http://schemas.openxmlformats.org/officeDocument/2006/relationships/hyperlink" Target="http://glendon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uicideproject.org/2012/04/say-goodby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sychologytoday.com/basics/self-contro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opeline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veteranscall.us/" TargetMode="External"/><Relationship Id="rId4" Type="http://schemas.openxmlformats.org/officeDocument/2006/relationships/hyperlink" Target="http://www.youthline.u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1371600" y="41910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Preventing Suicide ; Effects Of Suicide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5562600"/>
            <a:ext cx="38862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By : Rachelle Lewis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6400800" cy="5334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http://www.medicinenet.com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http://www.dbsalliance.org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http://glendon.org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www.suicidology.org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www.PsychAlive.org - Suicide Prevention Advice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905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10 Common Methods Of Suicide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 lnSpcReduction="10000"/>
          </a:bodyPr>
          <a:lstStyle/>
          <a:p>
            <a:endParaRPr lang="en-US" b="1" dirty="0" smtClean="0"/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Gun Shot</a:t>
            </a:r>
          </a:p>
          <a:p>
            <a:pPr marL="514350" indent="-514350"/>
            <a:r>
              <a:rPr lang="en-US" b="1" dirty="0">
                <a:solidFill>
                  <a:schemeClr val="bg1"/>
                </a:solidFill>
              </a:rPr>
              <a:t>2. Drug / Alcohol </a:t>
            </a:r>
            <a:r>
              <a:rPr lang="en-US" b="1" dirty="0" smtClean="0">
                <a:solidFill>
                  <a:schemeClr val="bg1"/>
                </a:solidFill>
              </a:rPr>
              <a:t>Overdose</a:t>
            </a:r>
          </a:p>
          <a:p>
            <a:pPr marL="514350" indent="-514350"/>
            <a:r>
              <a:rPr lang="en-US" b="1" dirty="0" smtClean="0">
                <a:solidFill>
                  <a:schemeClr val="bg1"/>
                </a:solidFill>
              </a:rPr>
              <a:t>3. Hanging</a:t>
            </a:r>
          </a:p>
          <a:p>
            <a:pPr marL="514350" indent="-514350"/>
            <a:r>
              <a:rPr lang="en-US" b="1" dirty="0">
                <a:solidFill>
                  <a:schemeClr val="bg1"/>
                </a:solidFill>
              </a:rPr>
              <a:t>4. </a:t>
            </a:r>
            <a:r>
              <a:rPr lang="en-US" b="1" dirty="0" smtClean="0">
                <a:solidFill>
                  <a:schemeClr val="bg1"/>
                </a:solidFill>
              </a:rPr>
              <a:t>Poisoning</a:t>
            </a:r>
          </a:p>
          <a:p>
            <a:pPr marL="514350" indent="-514350"/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n-US" b="1" dirty="0" smtClean="0">
                <a:solidFill>
                  <a:schemeClr val="bg1"/>
                </a:solidFill>
              </a:rPr>
              <a:t>5. Carbon </a:t>
            </a:r>
            <a:r>
              <a:rPr lang="en-US" b="1" dirty="0">
                <a:solidFill>
                  <a:schemeClr val="bg1"/>
                </a:solidFill>
              </a:rPr>
              <a:t>Monoxide </a:t>
            </a:r>
            <a:r>
              <a:rPr lang="en-US" b="1" dirty="0" smtClean="0">
                <a:solidFill>
                  <a:schemeClr val="bg1"/>
                </a:solidFill>
              </a:rPr>
              <a:t>Inhalation</a:t>
            </a:r>
          </a:p>
          <a:p>
            <a:pPr marL="514350" indent="-514350"/>
            <a:r>
              <a:rPr lang="en-US" b="1" dirty="0">
                <a:solidFill>
                  <a:schemeClr val="bg1"/>
                </a:solidFill>
              </a:rPr>
              <a:t>6. </a:t>
            </a:r>
            <a:r>
              <a:rPr lang="en-US" b="1" dirty="0" smtClean="0">
                <a:solidFill>
                  <a:schemeClr val="bg1"/>
                </a:solidFill>
              </a:rPr>
              <a:t>Suffocation</a:t>
            </a:r>
          </a:p>
          <a:p>
            <a:pPr marL="514350" indent="-514350"/>
            <a:r>
              <a:rPr lang="en-US" b="1" dirty="0">
                <a:solidFill>
                  <a:schemeClr val="bg1"/>
                </a:solidFill>
              </a:rPr>
              <a:t>7. </a:t>
            </a:r>
            <a:r>
              <a:rPr lang="en-US" b="1" dirty="0" smtClean="0">
                <a:solidFill>
                  <a:schemeClr val="bg1"/>
                </a:solidFill>
              </a:rPr>
              <a:t>Jumping</a:t>
            </a:r>
          </a:p>
          <a:p>
            <a:pPr marL="514350" indent="-514350"/>
            <a:r>
              <a:rPr lang="en-US" b="1" dirty="0">
                <a:solidFill>
                  <a:schemeClr val="bg1"/>
                </a:solidFill>
              </a:rPr>
              <a:t>8. </a:t>
            </a:r>
            <a:r>
              <a:rPr lang="en-US" b="1" dirty="0" err="1" smtClean="0">
                <a:solidFill>
                  <a:schemeClr val="bg1"/>
                </a:solidFill>
              </a:rPr>
              <a:t>Exsanguination</a:t>
            </a:r>
            <a:endParaRPr lang="en-US" b="1" dirty="0" smtClean="0">
              <a:solidFill>
                <a:schemeClr val="bg1"/>
              </a:solidFill>
            </a:endParaRPr>
          </a:p>
          <a:p>
            <a:pPr marL="514350" indent="-514350"/>
            <a:r>
              <a:rPr lang="en-US" b="1" dirty="0">
                <a:solidFill>
                  <a:schemeClr val="bg1"/>
                </a:solidFill>
              </a:rPr>
              <a:t>9. Electric </a:t>
            </a:r>
            <a:r>
              <a:rPr lang="en-US" b="1" dirty="0" smtClean="0">
                <a:solidFill>
                  <a:schemeClr val="bg1"/>
                </a:solidFill>
              </a:rPr>
              <a:t>Shock</a:t>
            </a:r>
          </a:p>
          <a:p>
            <a:pPr marL="514350" indent="-514350"/>
            <a:r>
              <a:rPr lang="en-US" b="1" dirty="0">
                <a:solidFill>
                  <a:schemeClr val="bg1"/>
                </a:solidFill>
              </a:rPr>
              <a:t>10. Drowning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799"/>
          </a:xfrm>
        </p:spPr>
        <p:txBody>
          <a:bodyPr/>
          <a:lstStyle/>
          <a:p>
            <a:r>
              <a:rPr lang="en-US" b="1" dirty="0" smtClean="0"/>
              <a:t>5 Suicide Prevention Tips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1.BE DIRECT: Talk openly and matter-of-factly about suicide.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2.BE WILLING TO LISTEN: Allow expressions of feelings. Accept the feelings.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3.BE NON-JUDGEMENTAL: Don’t debate whether suicide is right or wrong, or whether feelings are good or bad. Don’t lecture on the value of life.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4.GET INVOLVED: Be available. Show interest in support.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5.OFFER HOPE: Other alternatives are available.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7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-304800"/>
            <a:ext cx="6248400" cy="1600200"/>
          </a:xfrm>
        </p:spPr>
        <p:txBody>
          <a:bodyPr/>
          <a:lstStyle/>
          <a:p>
            <a:r>
              <a:rPr lang="en-US" dirty="0" smtClean="0"/>
              <a:t>Reason Why Someone Will Commit Suicide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14630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hlinkClick r:id="rId3" tooltip="Permanent Link to say goodbye"/>
              </a:rPr>
              <a:t>say goodbye</a:t>
            </a:r>
            <a:endParaRPr lang="en-US" sz="4000" b="1" dirty="0" smtClean="0"/>
          </a:p>
          <a:p>
            <a:r>
              <a:rPr lang="en-US" sz="2000" dirty="0" smtClean="0">
                <a:solidFill>
                  <a:srgbClr val="C00000"/>
                </a:solidFill>
              </a:rPr>
              <a:t>April 11th, 2012 by </a:t>
            </a:r>
            <a:r>
              <a:rPr lang="en-US" sz="2000" dirty="0" err="1" smtClean="0">
                <a:solidFill>
                  <a:srgbClr val="C00000"/>
                </a:solidFill>
              </a:rPr>
              <a:t>cookiemonsterI’ve</a:t>
            </a:r>
            <a:r>
              <a:rPr lang="en-US" sz="2000" dirty="0" err="1" smtClean="0">
                <a:solidFill>
                  <a:srgbClr val="C00000"/>
                </a:solidFill>
              </a:rPr>
              <a:t>dad</a:t>
            </a:r>
            <a:r>
              <a:rPr lang="en-US" sz="2000" dirty="0" smtClean="0">
                <a:solidFill>
                  <a:srgbClr val="C00000"/>
                </a:solidFill>
              </a:rPr>
              <a:t> tried murdering 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started out with a terrible life. When I was 2 my real </a:t>
            </a:r>
            <a:r>
              <a:rPr lang="en-US" sz="2000" dirty="0" smtClean="0">
                <a:solidFill>
                  <a:srgbClr val="C00000"/>
                </a:solidFill>
              </a:rPr>
              <a:t>me</a:t>
            </a:r>
            <a:r>
              <a:rPr lang="en-US" sz="2000" dirty="0" smtClean="0">
                <a:solidFill>
                  <a:srgbClr val="C00000"/>
                </a:solidFill>
              </a:rPr>
              <a:t>. When I was three he choked me to death but the </a:t>
            </a:r>
            <a:r>
              <a:rPr lang="en-US" sz="2000" dirty="0" err="1" smtClean="0">
                <a:solidFill>
                  <a:srgbClr val="C00000"/>
                </a:solidFill>
              </a:rPr>
              <a:t>emt</a:t>
            </a:r>
            <a:r>
              <a:rPr lang="en-US" sz="2000" dirty="0" smtClean="0">
                <a:solidFill>
                  <a:srgbClr val="C00000"/>
                </a:solidFill>
              </a:rPr>
              <a:t> brought me to life again. I wish I could of just died then so I wouldn’t have to go thru this pain any longer. My </a:t>
            </a:r>
            <a:r>
              <a:rPr lang="en-US" sz="2000" dirty="0" err="1" smtClean="0">
                <a:solidFill>
                  <a:srgbClr val="C00000"/>
                </a:solidFill>
              </a:rPr>
              <a:t>lifes</a:t>
            </a:r>
            <a:r>
              <a:rPr lang="en-US" sz="2000" dirty="0" smtClean="0">
                <a:solidFill>
                  <a:srgbClr val="C00000"/>
                </a:solidFill>
              </a:rPr>
              <a:t> falling apart at the seams again…. I’m 14 and tried suicide 5 times! But each time at the end when I’m about to die someone saves me even when I try fighting them. At this exact moment I feel </a:t>
            </a:r>
            <a:r>
              <a:rPr lang="en-US" sz="2000" dirty="0" err="1" smtClean="0">
                <a:solidFill>
                  <a:srgbClr val="C00000"/>
                </a:solidFill>
              </a:rPr>
              <a:t>unwated</a:t>
            </a:r>
            <a:r>
              <a:rPr lang="en-US" sz="2000" dirty="0" smtClean="0">
                <a:solidFill>
                  <a:srgbClr val="C00000"/>
                </a:solidFill>
              </a:rPr>
              <a:t> unloved and depressed. I’m thinking of suicide because who would care if one day they woke up and I was dead. There’s this boy I fell madly in love with this year I even told him how I felt and from then on we became best friends always getting yelled at together everything until a week ago he stopped talking to me and when I try talking to him he give </a:t>
            </a:r>
            <a:r>
              <a:rPr lang="en-US" sz="2000" dirty="0" err="1" smtClean="0">
                <a:solidFill>
                  <a:srgbClr val="C00000"/>
                </a:solidFill>
              </a:rPr>
              <a:t>mes</a:t>
            </a:r>
            <a:r>
              <a:rPr lang="en-US" sz="2000" dirty="0" smtClean="0">
                <a:solidFill>
                  <a:srgbClr val="C00000"/>
                </a:solidFill>
              </a:rPr>
              <a:t> a disgusting look and walks away. Love never last forever and neither does my life. Its time to end it&lt;/3 </a:t>
            </a:r>
          </a:p>
          <a:p>
            <a:endParaRPr lang="en-US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8199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Reasons People Commit Suicide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They're </a:t>
            </a:r>
            <a:r>
              <a:rPr lang="en-US" b="1" dirty="0" smtClean="0">
                <a:solidFill>
                  <a:schemeClr val="bg2"/>
                </a:solidFill>
              </a:rPr>
              <a:t>depressed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They're </a:t>
            </a:r>
            <a:r>
              <a:rPr lang="en-US" b="1" dirty="0" smtClean="0">
                <a:solidFill>
                  <a:schemeClr val="bg2"/>
                </a:solidFill>
              </a:rPr>
              <a:t>psychotic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They're </a:t>
            </a:r>
            <a:r>
              <a:rPr lang="en-US" b="1" dirty="0" smtClean="0">
                <a:solidFill>
                  <a:schemeClr val="bg2"/>
                </a:solidFill>
                <a:hlinkClick r:id="rId4" tooltip="Psychology Today looks at Self-Control"/>
              </a:rPr>
              <a:t>impulsive</a:t>
            </a:r>
            <a:endParaRPr lang="en-US" b="1" dirty="0" smtClean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They're crying out for </a:t>
            </a:r>
            <a:r>
              <a:rPr lang="en-US" b="1" dirty="0" smtClean="0">
                <a:solidFill>
                  <a:schemeClr val="bg2"/>
                </a:solidFill>
              </a:rPr>
              <a:t>help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They have a philosophical desire to </a:t>
            </a:r>
            <a:r>
              <a:rPr lang="en-US" b="1" dirty="0" smtClean="0">
                <a:solidFill>
                  <a:schemeClr val="bg2"/>
                </a:solidFill>
              </a:rPr>
              <a:t>die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They've made a mistake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Advice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523999"/>
          </a:xfrm>
        </p:spPr>
        <p:txBody>
          <a:bodyPr/>
          <a:lstStyle/>
          <a:p>
            <a:r>
              <a:rPr lang="en-US" dirty="0" smtClean="0"/>
              <a:t>Hotline Numbers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3124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1-800-784-2433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/>
            </a:r>
            <a:br>
              <a:rPr lang="en-US" dirty="0" smtClean="0">
                <a:solidFill>
                  <a:schemeClr val="tx1"/>
                </a:solidFill>
                <a:hlinkClick r:id="rId3"/>
              </a:rPr>
            </a:br>
            <a:r>
              <a:rPr lang="en-US" dirty="0" smtClean="0">
                <a:solidFill>
                  <a:schemeClr val="tx1"/>
                </a:solidFill>
              </a:rPr>
              <a:t>1-800-273-8255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1-877-968-8454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/>
            </a:r>
            <a:br>
              <a:rPr lang="en-US" dirty="0" smtClean="0">
                <a:solidFill>
                  <a:schemeClr val="tx1"/>
                </a:solidFill>
                <a:hlinkClick r:id="rId4"/>
              </a:rPr>
            </a:br>
            <a:r>
              <a:rPr lang="en-US" dirty="0" smtClean="0">
                <a:solidFill>
                  <a:schemeClr val="tx1"/>
                </a:solidFill>
              </a:rPr>
              <a:t>1-800-472-3457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1-877-838-2838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/>
            </a:r>
            <a:br>
              <a:rPr lang="en-US" dirty="0" smtClean="0">
                <a:solidFill>
                  <a:schemeClr val="tx1"/>
                </a:solidFill>
                <a:hlinkClick r:id="rId5"/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638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3512" y="0"/>
            <a:ext cx="3900488" cy="3124200"/>
          </a:xfrm>
          <a:prstGeom prst="rect">
            <a:avLst/>
          </a:prstGeom>
        </p:spPr>
      </p:pic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57800" cy="3886199"/>
          </a:xfrm>
          <a:prstGeom prst="rect">
            <a:avLst/>
          </a:prstGeom>
        </p:spPr>
      </p:pic>
      <p:pic>
        <p:nvPicPr>
          <p:cNvPr id="6" name="Picture 5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886200"/>
            <a:ext cx="5257800" cy="2971800"/>
          </a:xfrm>
          <a:prstGeom prst="rect">
            <a:avLst/>
          </a:prstGeom>
        </p:spPr>
      </p:pic>
      <p:pic>
        <p:nvPicPr>
          <p:cNvPr id="7" name="Picture 6" descr="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3124200"/>
            <a:ext cx="3886200" cy="3733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363</Words>
  <Application>Microsoft Office PowerPoint</Application>
  <PresentationFormat>On-screen Show (4:3)</PresentationFormat>
  <Paragraphs>40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Preventing Suicide ; Effects Of Suicide </vt:lpstr>
      <vt:lpstr>10 Common Methods Of Suicide </vt:lpstr>
      <vt:lpstr>5 Suicide Prevention Tips </vt:lpstr>
      <vt:lpstr>Slide 4</vt:lpstr>
      <vt:lpstr>Reason Why Someone Will Commit Suicide </vt:lpstr>
      <vt:lpstr>Reasons People Commit Suicide</vt:lpstr>
      <vt:lpstr>Advice </vt:lpstr>
      <vt:lpstr>Hotline Numbers</vt:lpstr>
      <vt:lpstr>Slide 9</vt:lpstr>
      <vt:lpstr>References</vt:lpstr>
    </vt:vector>
  </TitlesOfParts>
  <Company>Jefferson Parish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Suicide ; Effects Of Suicide</dc:title>
  <dc:creator>Class</dc:creator>
  <cp:lastModifiedBy>Class</cp:lastModifiedBy>
  <cp:revision>15</cp:revision>
  <dcterms:created xsi:type="dcterms:W3CDTF">2012-04-09T16:24:40Z</dcterms:created>
  <dcterms:modified xsi:type="dcterms:W3CDTF">2012-04-11T16:14:23Z</dcterms:modified>
</cp:coreProperties>
</file>